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384"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FF5C63C2-CADB-42EE-AF2E-93D572DB52A0}" type="datetimeFigureOut">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ECFE1-F97D-4D5B-AA92-8C132C40360A}"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5C63C2-CADB-42EE-AF2E-93D572DB52A0}" type="datetimeFigureOut">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ECFE1-F97D-4D5B-AA92-8C132C4036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5C63C2-CADB-42EE-AF2E-93D572DB52A0}" type="datetimeFigureOut">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ECFE1-F97D-4D5B-AA92-8C132C4036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FF5C63C2-CADB-42EE-AF2E-93D572DB52A0}" type="datetimeFigureOut">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ECFE1-F97D-4D5B-AA92-8C132C40360A}"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5C63C2-CADB-42EE-AF2E-93D572DB52A0}" type="datetimeFigureOut">
              <a:rPr lang="en-US" smtClean="0"/>
              <a:t>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ECFE1-F97D-4D5B-AA92-8C132C40360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FF5C63C2-CADB-42EE-AF2E-93D572DB52A0}" type="datetimeFigureOut">
              <a:rPr lang="en-US" smtClean="0"/>
              <a:t>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ECFE1-F97D-4D5B-AA92-8C132C40360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F5C63C2-CADB-42EE-AF2E-93D572DB52A0}" type="datetimeFigureOut">
              <a:rPr lang="en-US" smtClean="0"/>
              <a:t>2/6/15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8ECFE1-F97D-4D5B-AA92-8C132C4036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F5C63C2-CADB-42EE-AF2E-93D572DB52A0}" type="datetimeFigureOut">
              <a:rPr lang="en-US" smtClean="0"/>
              <a:t>2/6/15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8ECFE1-F97D-4D5B-AA92-8C132C4036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5C63C2-CADB-42EE-AF2E-93D572DB52A0}" type="datetimeFigureOut">
              <a:rPr lang="en-US" smtClean="0"/>
              <a:t>2/6/15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8ECFE1-F97D-4D5B-AA92-8C132C4036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5C63C2-CADB-42EE-AF2E-93D572DB52A0}" type="datetimeFigureOut">
              <a:rPr lang="en-US" smtClean="0"/>
              <a:t>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ECFE1-F97D-4D5B-AA92-8C132C40360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5C63C2-CADB-42EE-AF2E-93D572DB52A0}" type="datetimeFigureOut">
              <a:rPr lang="en-US" smtClean="0"/>
              <a:t>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ECFE1-F97D-4D5B-AA92-8C132C40360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FF5C63C2-CADB-42EE-AF2E-93D572DB52A0}" type="datetimeFigureOut">
              <a:rPr lang="en-US" smtClean="0"/>
              <a:t>2/6/15</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228ECFE1-F97D-4D5B-AA92-8C132C40360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dirty="0" smtClean="0"/>
              <a:t>Hamlet</a:t>
            </a:r>
          </a:p>
          <a:p>
            <a:r>
              <a:rPr lang="en-US" sz="2800" dirty="0" smtClean="0"/>
              <a:t>English III CP</a:t>
            </a:r>
          </a:p>
          <a:p>
            <a:r>
              <a:rPr lang="en-US" sz="2800" dirty="0" smtClean="0"/>
              <a:t>McCook</a:t>
            </a:r>
            <a:endParaRPr lang="en-US" sz="2800" dirty="0"/>
          </a:p>
        </p:txBody>
      </p:sp>
      <p:sp>
        <p:nvSpPr>
          <p:cNvPr id="2" name="Title 1"/>
          <p:cNvSpPr>
            <a:spLocks noGrp="1"/>
          </p:cNvSpPr>
          <p:nvPr>
            <p:ph type="ctrTitle"/>
          </p:nvPr>
        </p:nvSpPr>
        <p:spPr/>
        <p:txBody>
          <a:bodyPr/>
          <a:lstStyle/>
          <a:p>
            <a:r>
              <a:rPr lang="en-US" sz="4800" dirty="0" smtClean="0"/>
              <a:t>What Would You Do?</a:t>
            </a:r>
            <a:endParaRPr lang="en-US" sz="4800" dirty="0"/>
          </a:p>
        </p:txBody>
      </p:sp>
    </p:spTree>
    <p:extLst>
      <p:ext uri="{BB962C8B-B14F-4D97-AF65-F5344CB8AC3E}">
        <p14:creationId xmlns:p14="http://schemas.microsoft.com/office/powerpoint/2010/main" val="9506962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What would you do?</a:t>
            </a:r>
            <a:endParaRPr lang="en-US" sz="4400" dirty="0"/>
          </a:p>
        </p:txBody>
      </p:sp>
      <p:sp>
        <p:nvSpPr>
          <p:cNvPr id="3" name="Content Placeholder 2"/>
          <p:cNvSpPr>
            <a:spLocks noGrp="1"/>
          </p:cNvSpPr>
          <p:nvPr>
            <p:ph sz="quarter" idx="13"/>
          </p:nvPr>
        </p:nvSpPr>
        <p:spPr/>
        <p:txBody>
          <a:bodyPr>
            <a:normAutofit/>
          </a:bodyPr>
          <a:lstStyle/>
          <a:p>
            <a:pPr marL="0" indent="0">
              <a:buNone/>
            </a:pPr>
            <a:r>
              <a:rPr lang="en-US" sz="3200" dirty="0" smtClean="0"/>
              <a:t>Your father died while you were away at school.  You return home to discover your mother has already remarried.  It has only been a month.</a:t>
            </a:r>
          </a:p>
          <a:p>
            <a:pPr marL="0" indent="0">
              <a:buNone/>
            </a:pPr>
            <a:endParaRPr lang="en-US" sz="3200" dirty="0"/>
          </a:p>
          <a:p>
            <a:pPr marL="0" indent="0">
              <a:buNone/>
            </a:pPr>
            <a:r>
              <a:rPr lang="en-US" sz="3200" i="1" dirty="0" smtClean="0"/>
              <a:t>What would you do?  What thoughts are going through your mind?</a:t>
            </a:r>
            <a:endParaRPr lang="en-US" sz="3200" i="1" dirty="0"/>
          </a:p>
        </p:txBody>
      </p:sp>
    </p:spTree>
    <p:extLst>
      <p:ext uri="{BB962C8B-B14F-4D97-AF65-F5344CB8AC3E}">
        <p14:creationId xmlns:p14="http://schemas.microsoft.com/office/powerpoint/2010/main" val="318275398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What would you do?</a:t>
            </a:r>
            <a:endParaRPr lang="en-US" sz="4400" dirty="0"/>
          </a:p>
        </p:txBody>
      </p:sp>
      <p:sp>
        <p:nvSpPr>
          <p:cNvPr id="3" name="Content Placeholder 2"/>
          <p:cNvSpPr>
            <a:spLocks noGrp="1"/>
          </p:cNvSpPr>
          <p:nvPr>
            <p:ph sz="quarter" idx="13"/>
          </p:nvPr>
        </p:nvSpPr>
        <p:spPr/>
        <p:txBody>
          <a:bodyPr>
            <a:normAutofit/>
          </a:bodyPr>
          <a:lstStyle/>
          <a:p>
            <a:pPr marL="0" indent="0">
              <a:buNone/>
            </a:pPr>
            <a:r>
              <a:rPr lang="en-US" sz="3200" dirty="0" smtClean="0"/>
              <a:t>The man your mother remarried is your uncle—your father’s brother, in fact.</a:t>
            </a:r>
          </a:p>
          <a:p>
            <a:pPr marL="0" indent="0">
              <a:buNone/>
            </a:pPr>
            <a:endParaRPr lang="en-US" sz="3200" dirty="0"/>
          </a:p>
          <a:p>
            <a:pPr marL="0" indent="0">
              <a:buNone/>
            </a:pPr>
            <a:endParaRPr lang="en-US" sz="3200" dirty="0" smtClean="0"/>
          </a:p>
          <a:p>
            <a:pPr marL="0" indent="0">
              <a:buNone/>
            </a:pPr>
            <a:r>
              <a:rPr lang="en-US" sz="3200" i="1" dirty="0" smtClean="0"/>
              <a:t>What would you do?  What thoughts are going through your mind?</a:t>
            </a:r>
          </a:p>
        </p:txBody>
      </p:sp>
    </p:spTree>
    <p:extLst>
      <p:ext uri="{BB962C8B-B14F-4D97-AF65-F5344CB8AC3E}">
        <p14:creationId xmlns:p14="http://schemas.microsoft.com/office/powerpoint/2010/main" val="30201360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What would you DO?</a:t>
            </a:r>
            <a:endParaRPr lang="en-US" sz="4400" dirty="0"/>
          </a:p>
        </p:txBody>
      </p:sp>
      <p:sp>
        <p:nvSpPr>
          <p:cNvPr id="3" name="Content Placeholder 2"/>
          <p:cNvSpPr>
            <a:spLocks noGrp="1"/>
          </p:cNvSpPr>
          <p:nvPr>
            <p:ph sz="quarter" idx="13"/>
          </p:nvPr>
        </p:nvSpPr>
        <p:spPr/>
        <p:txBody>
          <a:bodyPr/>
          <a:lstStyle/>
          <a:p>
            <a:pPr marL="0" indent="0">
              <a:buNone/>
            </a:pPr>
            <a:r>
              <a:rPr lang="en-US" sz="2800" dirty="0" smtClean="0"/>
              <a:t>To top it all off, your father’s ghost has been appearing at night to different people.  He indicates to you that your uncle (his brother) murdered him.  He wants you to avenge him.</a:t>
            </a:r>
          </a:p>
          <a:p>
            <a:pPr marL="0" indent="0">
              <a:buNone/>
            </a:pPr>
            <a:endParaRPr lang="en-US" dirty="0"/>
          </a:p>
          <a:p>
            <a:pPr marL="0" indent="0">
              <a:buNone/>
            </a:pPr>
            <a:r>
              <a:rPr lang="en-US" sz="2800" i="1" dirty="0" smtClean="0"/>
              <a:t>What would you do?  What thoughts are going through your mind?</a:t>
            </a:r>
            <a:endParaRPr lang="en-US" sz="2800" i="1" dirty="0"/>
          </a:p>
        </p:txBody>
      </p:sp>
    </p:spTree>
    <p:extLst>
      <p:ext uri="{BB962C8B-B14F-4D97-AF65-F5344CB8AC3E}">
        <p14:creationId xmlns:p14="http://schemas.microsoft.com/office/powerpoint/2010/main" val="31000267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What would you DO?</a:t>
            </a:r>
            <a:endParaRPr lang="en-US" sz="4400" dirty="0"/>
          </a:p>
        </p:txBody>
      </p:sp>
      <p:sp>
        <p:nvSpPr>
          <p:cNvPr id="3" name="Content Placeholder 2"/>
          <p:cNvSpPr>
            <a:spLocks noGrp="1"/>
          </p:cNvSpPr>
          <p:nvPr>
            <p:ph sz="quarter" idx="13"/>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sz="2800" dirty="0" smtClean="0"/>
              <a:t>You are now ready to experience the inner turmoil of young Hamlet, Prince of Denmark.</a:t>
            </a:r>
            <a:endParaRPr lang="en-US" sz="2800" dirty="0"/>
          </a:p>
        </p:txBody>
      </p:sp>
    </p:spTree>
    <p:extLst>
      <p:ext uri="{BB962C8B-B14F-4D97-AF65-F5344CB8AC3E}">
        <p14:creationId xmlns:p14="http://schemas.microsoft.com/office/powerpoint/2010/main" val="24645820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Horizon">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TotalTime>
  <Words>169</Words>
  <Application>Microsoft Macintosh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Horizon</vt:lpstr>
      <vt:lpstr>What Would You Do?</vt:lpstr>
      <vt:lpstr>What would you do?</vt:lpstr>
      <vt:lpstr>What would you do?</vt:lpstr>
      <vt:lpstr>What would you DO?</vt:lpstr>
      <vt:lpstr>What would you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Would You Do?</dc:title>
  <dc:creator>Matt</dc:creator>
  <cp:lastModifiedBy>Katherine McCook</cp:lastModifiedBy>
  <cp:revision>3</cp:revision>
  <dcterms:created xsi:type="dcterms:W3CDTF">2015-01-31T18:56:30Z</dcterms:created>
  <dcterms:modified xsi:type="dcterms:W3CDTF">2015-02-06T12:37:43Z</dcterms:modified>
</cp:coreProperties>
</file>